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0" d="100"/>
          <a:sy n="60" d="100"/>
        </p:scale>
        <p:origin x="226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6822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Google Cloud Storage: A Deep Dive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Google Cloud Storage (GCS). Discover its vital role in modern distributed systems. Learn how it compares to AWS and Azure.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2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616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is a powerful, secure, and scalable object storage solution. It delivers reliable solutions. Try GCS with the free tier.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79746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1721167" y="388441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3194328" y="3906560"/>
            <a:ext cx="12217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Powerful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3080861" y="4472464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601051"/>
            <a:ext cx="4347567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80572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827865"/>
            <a:ext cx="9632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Secure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5254704" y="5393769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5522357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13" name="Text 11"/>
          <p:cNvSpPr/>
          <p:nvPr/>
        </p:nvSpPr>
        <p:spPr>
          <a:xfrm>
            <a:off x="3895011" y="572702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7542014" y="5749171"/>
            <a:ext cx="11635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Scalable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60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615" y="3346252"/>
            <a:ext cx="7741563" cy="651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Google Cloud Storage?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29615" y="4310420"/>
            <a:ext cx="13171170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is Google’s object storage solution. It is designed for unstructured data. GCS provides a flexible, scalable, and secure solution.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9615" y="4878348"/>
            <a:ext cx="6481405" cy="1201222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938093" y="5086826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Scalability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38093" y="5537597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Handles vast amounts of data.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9499" y="4878348"/>
            <a:ext cx="6481405" cy="1201222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7627977" y="5086826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7627977" y="5537597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Keeps your files safe.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9615" y="6288048"/>
            <a:ext cx="6481405" cy="1201222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38093" y="6496526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Durability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938093" y="6947297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Ensures data accessibility.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419499" y="6288048"/>
            <a:ext cx="6481405" cy="1201222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5" name="Text 12"/>
          <p:cNvSpPr/>
          <p:nvPr/>
        </p:nvSpPr>
        <p:spPr>
          <a:xfrm>
            <a:off x="7627977" y="6496526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Cost-Efficient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7627977" y="6947297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Optimizes expenses.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56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Storage Classes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80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offers four main storage classes. Each is tailored for different use cases. Choosing the right class optimizes costs.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Standard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440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Frequent access, high-performance.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Nearline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200406" y="49440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Accessed less than once a month.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607022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Coldline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07022" y="49440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Long-term storage, accessed yearly.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013638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Archive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013638" y="49440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Rarely accessed, most affordable.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590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Global Accessibility &amp; Durability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1672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Google’s infrastructure ensures data redundancy. It reduces the risk of data loss. GCS guarantees 99.999999999% durability.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97680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509147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5581888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 your data from anywhere.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4297680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25904" y="5091470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High Security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3425904" y="5581888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encrypted at rest and transit.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4297680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58138" y="509147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Compliance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6058138" y="5581888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Meets ISO, SOC, HIPAA, GDPR standards.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6522"/>
            <a:ext cx="6310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 &amp; Compliance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454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Security is a top priority with GCS. Data is encrypted at rest and in transit. Control access using IAM policies.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9815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365260" y="40240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3981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Encryption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447198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encrypted at rest and in transit.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39815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10256937" y="40240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908983" y="3981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IAM Policies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08983" y="447198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Control access with authorized users.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679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6365260" y="5722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679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Compliance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617017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Meets major compliance standards.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14005"/>
            <a:ext cx="7580948" cy="1395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Lifecycle Management &amp; Versioning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7926" y="2344579"/>
            <a:ext cx="7580948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costs with automated lifecycle policies. Move data to lower-cost storage classes over time. Object versioning helps recover files.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519148" y="3310414"/>
            <a:ext cx="30480" cy="4306253"/>
          </a:xfrm>
          <a:prstGeom prst="roundRect">
            <a:avLst>
              <a:gd name="adj" fmla="val 109898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6739890" y="3797618"/>
            <a:ext cx="669846" cy="30480"/>
          </a:xfrm>
          <a:prstGeom prst="roundRect">
            <a:avLst>
              <a:gd name="adj" fmla="val 109898"/>
            </a:avLst>
          </a:prstGeom>
          <a:solidFill>
            <a:srgbClr val="535455"/>
          </a:solidFill>
          <a:ln/>
        </p:spPr>
      </p:sp>
      <p:sp>
        <p:nvSpPr>
          <p:cNvPr id="7" name="Shape 4"/>
          <p:cNvSpPr/>
          <p:nvPr/>
        </p:nvSpPr>
        <p:spPr>
          <a:xfrm>
            <a:off x="6267926" y="3561636"/>
            <a:ext cx="502444" cy="5024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6351687" y="3603546"/>
            <a:ext cx="334923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7635716" y="353365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Automated Policies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7635716" y="4016454"/>
            <a:ext cx="6213157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Move data to lower-cost classes.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739890" y="5307449"/>
            <a:ext cx="669846" cy="30480"/>
          </a:xfrm>
          <a:prstGeom prst="roundRect">
            <a:avLst>
              <a:gd name="adj" fmla="val 109898"/>
            </a:avLst>
          </a:prstGeom>
          <a:solidFill>
            <a:srgbClr val="535455"/>
          </a:solidFill>
          <a:ln/>
        </p:spPr>
      </p:sp>
      <p:sp>
        <p:nvSpPr>
          <p:cNvPr id="12" name="Shape 9"/>
          <p:cNvSpPr/>
          <p:nvPr/>
        </p:nvSpPr>
        <p:spPr>
          <a:xfrm>
            <a:off x="6267926" y="5071467"/>
            <a:ext cx="502444" cy="5024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351687" y="5113377"/>
            <a:ext cx="334923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635716" y="5043488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 Optimization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35716" y="5526286"/>
            <a:ext cx="6213157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Reduce storage expenses.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739890" y="6817281"/>
            <a:ext cx="669846" cy="30480"/>
          </a:xfrm>
          <a:prstGeom prst="roundRect">
            <a:avLst>
              <a:gd name="adj" fmla="val 109898"/>
            </a:avLst>
          </a:prstGeom>
          <a:solidFill>
            <a:srgbClr val="535455"/>
          </a:solidFill>
          <a:ln/>
        </p:spPr>
      </p:sp>
      <p:sp>
        <p:nvSpPr>
          <p:cNvPr id="17" name="Shape 14"/>
          <p:cNvSpPr/>
          <p:nvPr/>
        </p:nvSpPr>
        <p:spPr>
          <a:xfrm>
            <a:off x="6267926" y="6581299"/>
            <a:ext cx="502444" cy="5024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6351687" y="6623209"/>
            <a:ext cx="334923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00" dirty="0"/>
          </a:p>
        </p:txBody>
      </p:sp>
      <p:sp>
        <p:nvSpPr>
          <p:cNvPr id="19" name="Text 16"/>
          <p:cNvSpPr/>
          <p:nvPr/>
        </p:nvSpPr>
        <p:spPr>
          <a:xfrm>
            <a:off x="7635716" y="6553319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 Versioning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7635716" y="7036118"/>
            <a:ext cx="6213157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Recover previous file versions.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41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 with Google Cloud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6185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integrates with BigQuery, AI/ML tools, and GKE. Store datasets and analyze them using BigQuery. No complex data transfers needed.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442811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54422" y="3669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BigQuery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754422" y="416004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analytics integration.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803696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754422" y="50305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AI/ML Tools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754422" y="552092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Machine learning models.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6164580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54422" y="6391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GKE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754422" y="688181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Containerized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59782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Real-World Use Cases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229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Businesses use GCS for backups and disaster recovery. It acts as the foundation for data lakes. Store and distribute media at scale.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857256" y="37829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Backup &amp; Recovery</a:t>
            </a:r>
            <a:endParaRPr lang="en-US" sz="2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66700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7829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Big Data Analytics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452604" y="4055507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9937790" y="62355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Content Delivery</a:t>
            </a:r>
            <a:endParaRPr lang="en-US" sz="22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064103" y="628138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8"/>
          <p:cNvSpPr/>
          <p:nvPr/>
        </p:nvSpPr>
        <p:spPr>
          <a:xfrm>
            <a:off x="1857256" y="62355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Application Data</a:t>
            </a:r>
            <a:endParaRPr lang="en-US" sz="22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838230" y="589287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2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Comparison with AWS S3 &amp; Azure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9492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has competitive pricing, especially in egress costs. It is optimized for high-speed transfers. GCS provides seamless connectivity.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175879"/>
            <a:ext cx="75564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87810" y="418349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514862" y="4327208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403908" y="4327208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9143" y="4327208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AWS S3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2174379" y="4327208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Azure Blob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833818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862" y="4977527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Pricing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403908" y="497752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Competitive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9143" y="497752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Standard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2174379" y="4977527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Variable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7810" y="548413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514862" y="562784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8403908" y="562784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Optimized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289143" y="562784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2174379" y="562784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87810" y="6134457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514862" y="627816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8403908" y="627816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Seamless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0289143" y="627816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2174379" y="627816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469</Words>
  <Application>Microsoft Office PowerPoint</Application>
  <PresentationFormat>Custom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Prata</vt:lpstr>
      <vt:lpstr>Arial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JOSEPH AKPAMA</cp:lastModifiedBy>
  <cp:revision>3</cp:revision>
  <dcterms:created xsi:type="dcterms:W3CDTF">2025-03-16T22:17:47Z</dcterms:created>
  <dcterms:modified xsi:type="dcterms:W3CDTF">2025-03-16T22:39:07Z</dcterms:modified>
</cp:coreProperties>
</file>